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je    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Merkmal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kenmerk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merk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logo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übersetzen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overzetten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betalen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vertalen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Übersetzung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verzending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bezetting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vertaling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verhalten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zich verraden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zich verhouden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zich schamen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Zeile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regel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zin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tekst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zutreffen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ontmoeten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treffen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van toepassing zijn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erläutern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inlichten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toelichten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verlichten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Anlass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reden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aanleiding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uitlaat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Rede sein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uitspreken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tegenspreken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sprake zijn van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101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übersetzen</vt:lpstr>
      <vt:lpstr>die Übersetzung</vt:lpstr>
      <vt:lpstr>sich verhalten</vt:lpstr>
      <vt:lpstr>die Zeile</vt:lpstr>
      <vt:lpstr>zutreffen</vt:lpstr>
      <vt:lpstr>erläutern</vt:lpstr>
      <vt:lpstr>der Anlass</vt:lpstr>
      <vt:lpstr>die Rede sein</vt:lpstr>
      <vt:lpstr>das Merkmal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5</cp:revision>
  <dcterms:created xsi:type="dcterms:W3CDTF">2015-09-25T12:45:13Z</dcterms:created>
  <dcterms:modified xsi:type="dcterms:W3CDTF">2015-10-06T06:39:10Z</dcterms:modified>
</cp:coreProperties>
</file>